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67" r:id="rId2"/>
    <p:sldId id="260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31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95EA8-3CF8-4CA9-833C-2F99C6A3CE65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C3945-1550-442A-B699-5D56D3D6CD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8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A09C6F-5A5D-49AA-A191-FE7BE505C94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7989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5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54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24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5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5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31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4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4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88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9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663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1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7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241552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2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1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4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9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937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81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70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55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70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91" indent="0">
              <a:buNone/>
              <a:defRPr sz="2100"/>
            </a:lvl2pPr>
            <a:lvl3pPr marL="685783" indent="0">
              <a:buNone/>
              <a:defRPr sz="1800"/>
            </a:lvl3pPr>
            <a:lvl4pPr marL="1028674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9" indent="0">
              <a:buNone/>
              <a:defRPr sz="1500"/>
            </a:lvl7pPr>
            <a:lvl8pPr marL="2400240" indent="0">
              <a:buNone/>
              <a:defRPr sz="1500"/>
            </a:lvl8pPr>
            <a:lvl9pPr marL="2743131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891" indent="0">
              <a:buNone/>
              <a:defRPr sz="1051"/>
            </a:lvl2pPr>
            <a:lvl3pPr marL="685783" indent="0">
              <a:buNone/>
              <a:defRPr sz="900"/>
            </a:lvl3pPr>
            <a:lvl4pPr marL="1028674" indent="0">
              <a:buNone/>
              <a:defRPr sz="751"/>
            </a:lvl4pPr>
            <a:lvl5pPr marL="1371566" indent="0">
              <a:buNone/>
              <a:defRPr sz="751"/>
            </a:lvl5pPr>
            <a:lvl6pPr marL="1714457" indent="0">
              <a:buNone/>
              <a:defRPr sz="751"/>
            </a:lvl6pPr>
            <a:lvl7pPr marL="2057349" indent="0">
              <a:buNone/>
              <a:defRPr sz="751"/>
            </a:lvl7pPr>
            <a:lvl8pPr marL="2400240" indent="0">
              <a:buNone/>
              <a:defRPr sz="751"/>
            </a:lvl8pPr>
            <a:lvl9pPr marL="2743131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37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486837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7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77693-33ED-4C9A-B051-65009A174E99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8475137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7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706F3-1862-4F71-936F-5735D47B2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44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atie@theprimarystyle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FBDD33-0405-444E-8BA1-0155D4B99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0" y="0"/>
            <a:ext cx="6809619" cy="9144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7E880C-5B0D-F879-DFC7-CC39DA8CB8E5}"/>
              </a:ext>
            </a:extLst>
          </p:cNvPr>
          <p:cNvSpPr txBox="1"/>
          <p:nvPr/>
        </p:nvSpPr>
        <p:spPr>
          <a:xfrm>
            <a:off x="461585" y="2028330"/>
            <a:ext cx="5934808" cy="9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G Miss Kindergarten" panose="02000000000000000000" pitchFamily="2" charset="0"/>
                <a:ea typeface="PBBetterLatteThanNever" panose="02000603000000000000" pitchFamily="2" charset="0"/>
                <a:cs typeface="+mn-cs"/>
              </a:rPr>
              <a:t>To edit, please click the enable editing tab at the top of your screen in PPT. If you have any issues or questions email me at </a:t>
            </a:r>
            <a:r>
              <a: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G Miss Kindergarten" panose="02000000000000000000" pitchFamily="2" charset="0"/>
                <a:ea typeface="PBBetterLatteThanNever" panose="02000603000000000000" pitchFamily="2" charset="0"/>
                <a:cs typeface="+mn-cs"/>
                <a:hlinkClick r:id="rId3"/>
              </a:rPr>
              <a:t>katie@theprimarystyle.com</a:t>
            </a:r>
            <a:r>
              <a:rPr kumimoji="0" lang="en-US" sz="1350" b="0" i="0" u="sng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G Miss Kindergarten" panose="02000000000000000000" pitchFamily="2" charset="0"/>
                <a:ea typeface="PBBetterLatteThanNever" panose="02000603000000000000" pitchFamily="2" charset="0"/>
                <a:cs typeface="+mn-cs"/>
              </a:rPr>
              <a:t>.</a:t>
            </a:r>
          </a:p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G Miss Kindergarten" panose="02000000000000000000" pitchFamily="2" charset="0"/>
                <a:ea typeface="PBBetterLatteThanNever" panose="02000603000000000000" pitchFamily="2" charset="0"/>
                <a:cs typeface="+mn-cs"/>
              </a:rPr>
              <a:t>I’m glad to help! –Katie </a:t>
            </a:r>
          </a:p>
        </p:txBody>
      </p:sp>
    </p:spTree>
    <p:extLst>
      <p:ext uri="{BB962C8B-B14F-4D97-AF65-F5344CB8AC3E}">
        <p14:creationId xmlns:p14="http://schemas.microsoft.com/office/powerpoint/2010/main" val="1420117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ABB9B7-D7EA-869E-41E3-E08A2F971E5A}"/>
              </a:ext>
            </a:extLst>
          </p:cNvPr>
          <p:cNvSpPr txBox="1"/>
          <p:nvPr/>
        </p:nvSpPr>
        <p:spPr>
          <a:xfrm>
            <a:off x="1810631" y="8783469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52E60E-DCE8-BAE2-E78B-658B665FBBDC}"/>
              </a:ext>
            </a:extLst>
          </p:cNvPr>
          <p:cNvSpPr txBox="1"/>
          <p:nvPr/>
        </p:nvSpPr>
        <p:spPr>
          <a:xfrm>
            <a:off x="1810838" y="7900446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A89C13-F7C0-2566-2452-851DA875D911}"/>
              </a:ext>
            </a:extLst>
          </p:cNvPr>
          <p:cNvSpPr txBox="1"/>
          <p:nvPr/>
        </p:nvSpPr>
        <p:spPr>
          <a:xfrm>
            <a:off x="2623002" y="7900446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44FDCC-2A7F-750A-436F-C7E0031CDD67}"/>
              </a:ext>
            </a:extLst>
          </p:cNvPr>
          <p:cNvSpPr txBox="1"/>
          <p:nvPr/>
        </p:nvSpPr>
        <p:spPr>
          <a:xfrm>
            <a:off x="2615756" y="8783469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628C77-5184-C784-EFAA-07F21EF1891B}"/>
              </a:ext>
            </a:extLst>
          </p:cNvPr>
          <p:cNvSpPr txBox="1"/>
          <p:nvPr/>
        </p:nvSpPr>
        <p:spPr>
          <a:xfrm>
            <a:off x="3426151" y="8783469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73FADE-AEA0-ADE2-834F-ACD8B7BD4FA3}"/>
              </a:ext>
            </a:extLst>
          </p:cNvPr>
          <p:cNvSpPr txBox="1"/>
          <p:nvPr/>
        </p:nvSpPr>
        <p:spPr>
          <a:xfrm>
            <a:off x="3434834" y="7900446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C1948C-D30A-DC74-2353-270E2DD4256A}"/>
              </a:ext>
            </a:extLst>
          </p:cNvPr>
          <p:cNvSpPr txBox="1"/>
          <p:nvPr/>
        </p:nvSpPr>
        <p:spPr>
          <a:xfrm>
            <a:off x="4246267" y="8783469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C0B0F9-44F8-20C0-7AB6-8EECC1AF7048}"/>
              </a:ext>
            </a:extLst>
          </p:cNvPr>
          <p:cNvSpPr txBox="1"/>
          <p:nvPr/>
        </p:nvSpPr>
        <p:spPr>
          <a:xfrm>
            <a:off x="4247439" y="7900446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2A9B07-C82D-F1F4-9333-4BF23706D480}"/>
              </a:ext>
            </a:extLst>
          </p:cNvPr>
          <p:cNvSpPr txBox="1"/>
          <p:nvPr/>
        </p:nvSpPr>
        <p:spPr>
          <a:xfrm>
            <a:off x="5071597" y="7900446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6B1E8D-2A8D-0F01-2CF6-0253674E6D59}"/>
              </a:ext>
            </a:extLst>
          </p:cNvPr>
          <p:cNvSpPr txBox="1"/>
          <p:nvPr/>
        </p:nvSpPr>
        <p:spPr>
          <a:xfrm>
            <a:off x="5065779" y="8783469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E0FE4F-6D1F-3E52-1791-03D15B520799}"/>
              </a:ext>
            </a:extLst>
          </p:cNvPr>
          <p:cNvSpPr txBox="1"/>
          <p:nvPr/>
        </p:nvSpPr>
        <p:spPr>
          <a:xfrm>
            <a:off x="5876094" y="7900446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D0109D-6554-57FE-279B-00E4843109EB}"/>
              </a:ext>
            </a:extLst>
          </p:cNvPr>
          <p:cNvSpPr txBox="1"/>
          <p:nvPr/>
        </p:nvSpPr>
        <p:spPr>
          <a:xfrm>
            <a:off x="5859253" y="8783469"/>
            <a:ext cx="856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41E82C-2531-0FB1-BD61-3D9A1E2F4A96}"/>
              </a:ext>
            </a:extLst>
          </p:cNvPr>
          <p:cNvSpPr txBox="1"/>
          <p:nvPr/>
        </p:nvSpPr>
        <p:spPr>
          <a:xfrm>
            <a:off x="415839" y="8432778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974DCF-B262-C857-73A9-C9BAB388CE6E}"/>
              </a:ext>
            </a:extLst>
          </p:cNvPr>
          <p:cNvSpPr txBox="1"/>
          <p:nvPr/>
        </p:nvSpPr>
        <p:spPr>
          <a:xfrm>
            <a:off x="2221490" y="7113264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55F08F-253E-27FD-CACF-E46EECA9FF83}"/>
              </a:ext>
            </a:extLst>
          </p:cNvPr>
          <p:cNvSpPr txBox="1"/>
          <p:nvPr/>
        </p:nvSpPr>
        <p:spPr>
          <a:xfrm>
            <a:off x="2672902" y="5284464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6535DD-DC7E-FB04-D919-53CDD3EE3582}"/>
              </a:ext>
            </a:extLst>
          </p:cNvPr>
          <p:cNvSpPr txBox="1"/>
          <p:nvPr/>
        </p:nvSpPr>
        <p:spPr>
          <a:xfrm>
            <a:off x="2580305" y="4022824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32EC6A2-3B57-5CC9-230D-718BCF5DFECA}"/>
              </a:ext>
            </a:extLst>
          </p:cNvPr>
          <p:cNvSpPr txBox="1"/>
          <p:nvPr/>
        </p:nvSpPr>
        <p:spPr>
          <a:xfrm>
            <a:off x="3054866" y="2332920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AA90BA-0732-4BFD-C9CC-5977E417AF93}"/>
              </a:ext>
            </a:extLst>
          </p:cNvPr>
          <p:cNvSpPr txBox="1"/>
          <p:nvPr/>
        </p:nvSpPr>
        <p:spPr>
          <a:xfrm>
            <a:off x="4802643" y="2344495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645C48-5A02-7CC0-026A-F1E057F40C36}"/>
              </a:ext>
            </a:extLst>
          </p:cNvPr>
          <p:cNvSpPr txBox="1"/>
          <p:nvPr/>
        </p:nvSpPr>
        <p:spPr>
          <a:xfrm>
            <a:off x="4744770" y="3721882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5FED7B-37A2-30E4-5570-50AB4B2A4863}"/>
              </a:ext>
            </a:extLst>
          </p:cNvPr>
          <p:cNvSpPr txBox="1"/>
          <p:nvPr/>
        </p:nvSpPr>
        <p:spPr>
          <a:xfrm>
            <a:off x="2800224" y="1360647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4165F0-E7D8-C90D-6DBF-DEB1E8B98C65}"/>
              </a:ext>
            </a:extLst>
          </p:cNvPr>
          <p:cNvSpPr txBox="1"/>
          <p:nvPr/>
        </p:nvSpPr>
        <p:spPr>
          <a:xfrm rot="17809021">
            <a:off x="1191343" y="5515961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D3E69C-7BFC-C26F-106F-35C7D9DA0C07}"/>
              </a:ext>
            </a:extLst>
          </p:cNvPr>
          <p:cNvSpPr txBox="1"/>
          <p:nvPr/>
        </p:nvSpPr>
        <p:spPr>
          <a:xfrm rot="17809021">
            <a:off x="543161" y="5076123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7C9908A-D9E9-4DBC-D26C-321C0F2E0355}"/>
              </a:ext>
            </a:extLst>
          </p:cNvPr>
          <p:cNvSpPr txBox="1"/>
          <p:nvPr/>
        </p:nvSpPr>
        <p:spPr>
          <a:xfrm rot="17338985">
            <a:off x="4154463" y="6441936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894C1F-9F35-A7E1-AF01-C0D54D25F378}"/>
              </a:ext>
            </a:extLst>
          </p:cNvPr>
          <p:cNvSpPr txBox="1"/>
          <p:nvPr/>
        </p:nvSpPr>
        <p:spPr>
          <a:xfrm rot="17338985">
            <a:off x="4698473" y="6615557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EC5C89C-22B5-8220-1B28-51145E4619DC}"/>
              </a:ext>
            </a:extLst>
          </p:cNvPr>
          <p:cNvSpPr txBox="1"/>
          <p:nvPr/>
        </p:nvSpPr>
        <p:spPr>
          <a:xfrm rot="5400000">
            <a:off x="5705471" y="3015830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A6A649B-B91B-79B1-25D7-F8D9D28872D4}"/>
              </a:ext>
            </a:extLst>
          </p:cNvPr>
          <p:cNvSpPr txBox="1"/>
          <p:nvPr/>
        </p:nvSpPr>
        <p:spPr>
          <a:xfrm rot="2615913">
            <a:off x="5589723" y="1754190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414E949-986E-84AC-BF1B-E9E77A4A99A8}"/>
              </a:ext>
            </a:extLst>
          </p:cNvPr>
          <p:cNvSpPr txBox="1"/>
          <p:nvPr/>
        </p:nvSpPr>
        <p:spPr>
          <a:xfrm rot="19257057">
            <a:off x="230645" y="1742615"/>
            <a:ext cx="107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973D5DE-2C76-6A3B-6D13-1AF08AC4A124}"/>
              </a:ext>
            </a:extLst>
          </p:cNvPr>
          <p:cNvSpPr txBox="1"/>
          <p:nvPr/>
        </p:nvSpPr>
        <p:spPr>
          <a:xfrm>
            <a:off x="324633" y="4543687"/>
            <a:ext cx="590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9445D9-98DA-FDA5-D682-34B5E87CE02F}"/>
              </a:ext>
            </a:extLst>
          </p:cNvPr>
          <p:cNvSpPr txBox="1"/>
          <p:nvPr/>
        </p:nvSpPr>
        <p:spPr>
          <a:xfrm>
            <a:off x="405656" y="3814482"/>
            <a:ext cx="590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C9E704F-5539-9A87-C481-A0B0EEFC7EFC}"/>
              </a:ext>
            </a:extLst>
          </p:cNvPr>
          <p:cNvSpPr txBox="1"/>
          <p:nvPr/>
        </p:nvSpPr>
        <p:spPr>
          <a:xfrm>
            <a:off x="1296907" y="3513541"/>
            <a:ext cx="590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A72616-5CA0-33A0-EE2E-5AFCB3A5AF07}"/>
              </a:ext>
            </a:extLst>
          </p:cNvPr>
          <p:cNvSpPr txBox="1"/>
          <p:nvPr/>
        </p:nvSpPr>
        <p:spPr>
          <a:xfrm>
            <a:off x="289910" y="2876933"/>
            <a:ext cx="590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523690-AC35-1D71-8EEC-255EF5BB3543}"/>
              </a:ext>
            </a:extLst>
          </p:cNvPr>
          <p:cNvSpPr txBox="1"/>
          <p:nvPr/>
        </p:nvSpPr>
        <p:spPr>
          <a:xfrm>
            <a:off x="880219" y="2309774"/>
            <a:ext cx="590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996A83-092E-92C5-1927-664FC5B4BF93}"/>
              </a:ext>
            </a:extLst>
          </p:cNvPr>
          <p:cNvSpPr txBox="1"/>
          <p:nvPr/>
        </p:nvSpPr>
        <p:spPr>
          <a:xfrm>
            <a:off x="1493677" y="2795910"/>
            <a:ext cx="5902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7EA5968-4E03-4675-F726-00BB45B69264}"/>
              </a:ext>
            </a:extLst>
          </p:cNvPr>
          <p:cNvSpPr txBox="1"/>
          <p:nvPr/>
        </p:nvSpPr>
        <p:spPr>
          <a:xfrm>
            <a:off x="2384927" y="2761186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5B8EF7-F753-BFC1-A9F3-507E1959F363}"/>
              </a:ext>
            </a:extLst>
          </p:cNvPr>
          <p:cNvSpPr txBox="1"/>
          <p:nvPr/>
        </p:nvSpPr>
        <p:spPr>
          <a:xfrm>
            <a:off x="2315479" y="3305196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F51C35C-C8F5-47D2-7311-2B98F57AA3D2}"/>
              </a:ext>
            </a:extLst>
          </p:cNvPr>
          <p:cNvSpPr txBox="1"/>
          <p:nvPr/>
        </p:nvSpPr>
        <p:spPr>
          <a:xfrm>
            <a:off x="2998386" y="4867778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AB4418C-AEF5-B124-CD41-54CD75315309}"/>
              </a:ext>
            </a:extLst>
          </p:cNvPr>
          <p:cNvSpPr txBox="1"/>
          <p:nvPr/>
        </p:nvSpPr>
        <p:spPr>
          <a:xfrm>
            <a:off x="4179003" y="3420943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7C3A91-B114-7F1A-51CD-9D07C76F7A4B}"/>
              </a:ext>
            </a:extLst>
          </p:cNvPr>
          <p:cNvSpPr txBox="1"/>
          <p:nvPr/>
        </p:nvSpPr>
        <p:spPr>
          <a:xfrm>
            <a:off x="4665140" y="1522695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6844FFF-A0F9-1303-0C67-7C1CDA2B42A4}"/>
              </a:ext>
            </a:extLst>
          </p:cNvPr>
          <p:cNvSpPr txBox="1"/>
          <p:nvPr/>
        </p:nvSpPr>
        <p:spPr>
          <a:xfrm>
            <a:off x="4526244" y="4786755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9DCE379-D21F-FF17-99F8-631B0DF19111}"/>
              </a:ext>
            </a:extLst>
          </p:cNvPr>
          <p:cNvSpPr txBox="1"/>
          <p:nvPr/>
        </p:nvSpPr>
        <p:spPr>
          <a:xfrm>
            <a:off x="5359621" y="4427940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E3B97B-1287-FCE1-53D9-FB8E8D986FF3}"/>
              </a:ext>
            </a:extLst>
          </p:cNvPr>
          <p:cNvSpPr txBox="1"/>
          <p:nvPr/>
        </p:nvSpPr>
        <p:spPr>
          <a:xfrm>
            <a:off x="5093404" y="5272892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2A93A21-D901-FFAC-70A8-6377BA9A1538}"/>
              </a:ext>
            </a:extLst>
          </p:cNvPr>
          <p:cNvSpPr txBox="1"/>
          <p:nvPr/>
        </p:nvSpPr>
        <p:spPr>
          <a:xfrm>
            <a:off x="5903631" y="5064548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F039E6B-51ED-2EC7-7E63-96DFC48A76B6}"/>
              </a:ext>
            </a:extLst>
          </p:cNvPr>
          <p:cNvSpPr txBox="1"/>
          <p:nvPr/>
        </p:nvSpPr>
        <p:spPr>
          <a:xfrm>
            <a:off x="5764735" y="5701155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E37E6F2-658B-A493-BC03-EFFB5B6F1687}"/>
              </a:ext>
            </a:extLst>
          </p:cNvPr>
          <p:cNvSpPr txBox="1"/>
          <p:nvPr/>
        </p:nvSpPr>
        <p:spPr>
          <a:xfrm>
            <a:off x="5811034" y="6430360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D7D7160-B9C0-D80C-6E08-E15A3F8F9D8F}"/>
              </a:ext>
            </a:extLst>
          </p:cNvPr>
          <p:cNvSpPr txBox="1"/>
          <p:nvPr/>
        </p:nvSpPr>
        <p:spPr>
          <a:xfrm>
            <a:off x="5834183" y="7113267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17CEB29-1EB5-95BD-C2BB-1F3D189F469F}"/>
              </a:ext>
            </a:extLst>
          </p:cNvPr>
          <p:cNvSpPr txBox="1"/>
          <p:nvPr/>
        </p:nvSpPr>
        <p:spPr>
          <a:xfrm>
            <a:off x="5093403" y="7402634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17FCAFA-6809-449B-DC23-DB54CF66BE4B}"/>
              </a:ext>
            </a:extLst>
          </p:cNvPr>
          <p:cNvSpPr txBox="1"/>
          <p:nvPr/>
        </p:nvSpPr>
        <p:spPr>
          <a:xfrm>
            <a:off x="2778467" y="6117844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3529E79-8E5C-BB36-4EBE-9AA34050F7D6}"/>
              </a:ext>
            </a:extLst>
          </p:cNvPr>
          <p:cNvSpPr txBox="1"/>
          <p:nvPr/>
        </p:nvSpPr>
        <p:spPr>
          <a:xfrm>
            <a:off x="1169586" y="7194290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B5AF6E5-7B73-B973-02DE-05CB001F3C09}"/>
              </a:ext>
            </a:extLst>
          </p:cNvPr>
          <p:cNvSpPr txBox="1"/>
          <p:nvPr/>
        </p:nvSpPr>
        <p:spPr>
          <a:xfrm>
            <a:off x="417231" y="6881774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EDF7A13-EA8C-48FD-A061-90F75CE787C8}"/>
              </a:ext>
            </a:extLst>
          </p:cNvPr>
          <p:cNvSpPr txBox="1"/>
          <p:nvPr/>
        </p:nvSpPr>
        <p:spPr>
          <a:xfrm>
            <a:off x="3553971" y="7379486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8300E84-23D5-42A1-25D9-97AB91BE841C}"/>
              </a:ext>
            </a:extLst>
          </p:cNvPr>
          <p:cNvSpPr txBox="1"/>
          <p:nvPr/>
        </p:nvSpPr>
        <p:spPr>
          <a:xfrm>
            <a:off x="3727591" y="6569258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46E0147-B7F3-9DBF-B85D-5380353A01B2}"/>
              </a:ext>
            </a:extLst>
          </p:cNvPr>
          <p:cNvSpPr txBox="1"/>
          <p:nvPr/>
        </p:nvSpPr>
        <p:spPr>
          <a:xfrm>
            <a:off x="4016958" y="5654858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CE2E92F-28D9-F17D-88EE-0429DB439334}"/>
              </a:ext>
            </a:extLst>
          </p:cNvPr>
          <p:cNvSpPr txBox="1"/>
          <p:nvPr/>
        </p:nvSpPr>
        <p:spPr>
          <a:xfrm>
            <a:off x="3345627" y="5666433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E4B50B5-92F8-B1FD-2887-4C4F3DCD995A}"/>
              </a:ext>
            </a:extLst>
          </p:cNvPr>
          <p:cNvSpPr txBox="1"/>
          <p:nvPr/>
        </p:nvSpPr>
        <p:spPr>
          <a:xfrm rot="1167375">
            <a:off x="949667" y="6210443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85F0BA9-3ECF-3636-5CF8-5A9B4B36E781}"/>
              </a:ext>
            </a:extLst>
          </p:cNvPr>
          <p:cNvSpPr txBox="1"/>
          <p:nvPr/>
        </p:nvSpPr>
        <p:spPr>
          <a:xfrm rot="5400000">
            <a:off x="139439" y="5978949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87484C7-4996-C117-4BBC-FF1167180827}"/>
              </a:ext>
            </a:extLst>
          </p:cNvPr>
          <p:cNvSpPr txBox="1"/>
          <p:nvPr/>
        </p:nvSpPr>
        <p:spPr>
          <a:xfrm>
            <a:off x="3820191" y="1650016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C8DA0C-11D5-DB3F-8E07-4D676E06FDC5}"/>
              </a:ext>
            </a:extLst>
          </p:cNvPr>
          <p:cNvSpPr txBox="1"/>
          <p:nvPr/>
        </p:nvSpPr>
        <p:spPr>
          <a:xfrm>
            <a:off x="1644150" y="2240325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F56AEA7-9A5B-6AD2-E037-F0B92A71EE29}"/>
              </a:ext>
            </a:extLst>
          </p:cNvPr>
          <p:cNvSpPr txBox="1"/>
          <p:nvPr/>
        </p:nvSpPr>
        <p:spPr>
          <a:xfrm rot="5400000">
            <a:off x="1285335" y="1557417"/>
            <a:ext cx="5902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EC48338-3712-2DFA-6849-CC6E6B42170B}"/>
              </a:ext>
            </a:extLst>
          </p:cNvPr>
          <p:cNvSpPr txBox="1"/>
          <p:nvPr/>
        </p:nvSpPr>
        <p:spPr>
          <a:xfrm rot="5400000">
            <a:off x="4294756" y="2707125"/>
            <a:ext cx="590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</a:t>
            </a:r>
          </a:p>
        </p:txBody>
      </p:sp>
    </p:spTree>
    <p:extLst>
      <p:ext uri="{BB962C8B-B14F-4D97-AF65-F5344CB8AC3E}">
        <p14:creationId xmlns:p14="http://schemas.microsoft.com/office/powerpoint/2010/main" val="1275925197"/>
      </p:ext>
    </p:extLst>
  </p:cSld>
  <p:clrMapOvr>
    <a:masterClrMapping/>
  </p:clrMapOvr>
</p:sld>
</file>

<file path=ppt/theme/theme1.xml><?xml version="1.0" encoding="utf-8"?>
<a:theme xmlns:a="http://schemas.openxmlformats.org/drawingml/2006/main" name="7.5x10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7.5x10" id="{8324AA3A-6550-4FF3-99BF-26B210B36D73}" vid="{F5994CA4-9525-4847-B845-D04B199501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128</Words>
  <Application>Microsoft Office PowerPoint</Application>
  <PresentationFormat>Letter Paper (8.5x11 in)</PresentationFormat>
  <Paragraphs>62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KG Miss Kindergarten</vt:lpstr>
      <vt:lpstr>7.5x10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Katie Ring</dc:creator>
  <cp:lastModifiedBy>Katie Ring</cp:lastModifiedBy>
  <cp:revision>1</cp:revision>
  <dcterms:created xsi:type="dcterms:W3CDTF">2024-11-16T02:18:46Z</dcterms:created>
  <dcterms:modified xsi:type="dcterms:W3CDTF">2024-11-16T02:19:40Z</dcterms:modified>
</cp:coreProperties>
</file>